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Source Code Pro"/>
      <p:regular r:id="rId12"/>
      <p:bold r:id="rId13"/>
      <p:italic r:id="rId14"/>
      <p:boldItalic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Italic.fntdata"/><Relationship Id="rId14" Type="http://schemas.openxmlformats.org/officeDocument/2006/relationships/font" Target="fonts/SourceCodePro-italic.fntdata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Озеров Антон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PyQuiz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себе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ru"/>
              <a:t>Меня зовут Озеров Антон. Я являюсь студентом Лицея Академии Яндекса. Люблю создавать приложения, которые могут помочь нам в повседневной жизни.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ru"/>
              <a:t>Я изучаю Python на протяжении полутора лет и уже имею успехи. Сегодня я хочу представить Вам проект своего производства - PyQuiz.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PyQuiz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ru"/>
              <a:t>Э</a:t>
            </a:r>
            <a:r>
              <a:rPr lang="ru"/>
              <a:t>то приложение, созданное для вычисления самого умного человека в твоём окружении.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ru"/>
              <a:t>Запусти его со своими друзьями или классом, выясни кто знает больше пасхалок в Python.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"/>
              <a:t>Помните, что данный квиз не проверяет уровень знаний, а лишь является развлекательным продуктом.</a:t>
            </a:r>
            <a:endParaRPr/>
          </a:p>
        </p:txBody>
      </p:sp>
      <p:pic>
        <p:nvPicPr>
          <p:cNvPr descr="Открытый ноутбук Chromebook"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900" y="986875"/>
            <a:ext cx="4148974" cy="23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Навыки и знания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Random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PyQt5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SQL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 Time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7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7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accent3"/>
                </a:solidFill>
              </a:rPr>
              <a:t>PyQuiz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99" name="Google Shape;99;p17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Вопросы могут вызвать у Вас трудности, однако никто не запрещал использовать интернет.</a:t>
            </a:r>
            <a:endParaRPr sz="1200"/>
          </a:p>
        </p:txBody>
      </p:sp>
      <p:sp>
        <p:nvSpPr>
          <p:cNvPr id="100" name="Google Shape;100;p17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accent3"/>
                </a:solidFill>
              </a:rPr>
              <a:t>PyQuiz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В конце Вы сможете посмотреть свои результаты и тех, кто уже закончил тестирование.</a:t>
            </a:r>
            <a:endParaRPr sz="12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00" y="260588"/>
            <a:ext cx="3951025" cy="211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0" y="2473100"/>
            <a:ext cx="1947200" cy="10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6250" y="2473101"/>
            <a:ext cx="1882499" cy="101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6850" y="260602"/>
            <a:ext cx="1882499" cy="101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4250" y="257588"/>
            <a:ext cx="1882499" cy="101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86850" y="1371424"/>
            <a:ext cx="3890999" cy="210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Контактная информация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Озеров Антон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mail: ozerov_toni@bk.ru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vk: @na_to_ti_i_ozerov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inst: @toshqa_f_p</a:t>
            </a:r>
            <a:endParaRPr sz="1400"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24156" r="0" t="0"/>
          <a:stretch/>
        </p:blipFill>
        <p:spPr>
          <a:xfrm>
            <a:off x="3296825" y="0"/>
            <a:ext cx="58471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